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6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5" autoAdjust="0"/>
  </p:normalViewPr>
  <p:slideViewPr>
    <p:cSldViewPr snapToGrid="0" snapToObjects="1">
      <p:cViewPr varScale="1">
        <p:scale>
          <a:sx n="103" d="100"/>
          <a:sy n="103" d="100"/>
        </p:scale>
        <p:origin x="2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err="1" smtClean="0"/>
              <a:t>Alat</a:t>
            </a:r>
            <a:r>
              <a:rPr lang="en-US" sz="8000" dirty="0" smtClean="0"/>
              <a:t> </a:t>
            </a:r>
            <a:r>
              <a:rPr lang="en-US" sz="8000" dirty="0" err="1" smtClean="0"/>
              <a:t>dan</a:t>
            </a:r>
            <a:r>
              <a:rPr lang="en-US" sz="8000" dirty="0" smtClean="0"/>
              <a:t> </a:t>
            </a:r>
            <a:r>
              <a:rPr lang="en-US" sz="8000" dirty="0" err="1" smtClean="0"/>
              <a:t>Bahan</a:t>
            </a:r>
            <a:endParaRPr lang="en-US" sz="8000" dirty="0"/>
          </a:p>
        </p:txBody>
      </p:sp>
      <p:pic>
        <p:nvPicPr>
          <p:cNvPr id="1026" name="Picture 2" descr="D:\wallpaper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417"/>
            <a:ext cx="3699009" cy="1124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85" y="1297419"/>
            <a:ext cx="2255116" cy="2255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64" y="1230744"/>
            <a:ext cx="2321791" cy="2321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974" y="4124325"/>
            <a:ext cx="2260502" cy="2260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064" y="4289327"/>
            <a:ext cx="2181225" cy="2095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9956" y="787461"/>
            <a:ext cx="2119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Saus</a:t>
            </a:r>
            <a:r>
              <a:rPr lang="en-US" dirty="0" smtClean="0"/>
              <a:t> </a:t>
            </a:r>
            <a:r>
              <a:rPr lang="en-US" dirty="0" err="1" smtClean="0"/>
              <a:t>tomat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29382" y="815231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asin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09956" y="3754993"/>
            <a:ext cx="219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9382" y="3801113"/>
            <a:ext cx="2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Nasi</a:t>
            </a:r>
            <a:r>
              <a:rPr lang="en-US" dirty="0" smtClean="0"/>
              <a:t> </a:t>
            </a:r>
            <a:r>
              <a:rPr lang="en-US" dirty="0" err="1" smtClean="0"/>
              <a:t>putih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7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Gula</a:t>
            </a:r>
            <a:endParaRPr lang="en-US" dirty="0" smtClean="0"/>
          </a:p>
          <a:p>
            <a:r>
              <a:rPr lang="en-US" dirty="0" err="1" smtClean="0"/>
              <a:t>Merica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Mayonaise</a:t>
            </a:r>
            <a:r>
              <a:rPr lang="en-US" dirty="0" smtClean="0"/>
              <a:t> (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Selada</a:t>
            </a:r>
            <a:endParaRPr lang="en-US" dirty="0" smtClean="0"/>
          </a:p>
          <a:p>
            <a:r>
              <a:rPr lang="en-US" dirty="0" smtClean="0"/>
              <a:t>Dan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seperlunya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4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152525"/>
            <a:ext cx="2975028" cy="1854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994" y="115252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1" y="4006804"/>
            <a:ext cx="2447925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636" y="4006805"/>
            <a:ext cx="3733800" cy="1866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2125" y="724343"/>
            <a:ext cx="230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Gula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75659" y="724343"/>
            <a:ext cx="193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Merica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6781" y="3426691"/>
            <a:ext cx="26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Mayonaisse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7663" y="3426691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81546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Pisau</a:t>
            </a:r>
            <a:endParaRPr lang="en-US" dirty="0" smtClean="0"/>
          </a:p>
          <a:p>
            <a:r>
              <a:rPr lang="en-US" dirty="0" err="1" smtClean="0"/>
              <a:t>Panci</a:t>
            </a:r>
            <a:endParaRPr lang="en-US" dirty="0" smtClean="0"/>
          </a:p>
          <a:p>
            <a:r>
              <a:rPr lang="en-US" dirty="0" err="1" smtClean="0"/>
              <a:t>Wajan</a:t>
            </a:r>
            <a:endParaRPr lang="en-US" dirty="0" smtClean="0"/>
          </a:p>
          <a:p>
            <a:r>
              <a:rPr lang="en-US" dirty="0" err="1" smtClean="0"/>
              <a:t>Telenan</a:t>
            </a:r>
            <a:endParaRPr lang="en-US" dirty="0" smtClean="0"/>
          </a:p>
          <a:p>
            <a:r>
              <a:rPr lang="en-US" dirty="0" err="1" smtClean="0"/>
              <a:t>Gunting</a:t>
            </a:r>
            <a:endParaRPr lang="en-US" dirty="0" smtClean="0"/>
          </a:p>
          <a:p>
            <a:r>
              <a:rPr lang="en-US" dirty="0" smtClean="0"/>
              <a:t>Plastic Wrap</a:t>
            </a:r>
          </a:p>
          <a:p>
            <a:r>
              <a:rPr lang="en-US" dirty="0" err="1" smtClean="0"/>
              <a:t>Sarung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553" y="4022249"/>
            <a:ext cx="2191141" cy="1641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34" y="2796322"/>
            <a:ext cx="1893886" cy="1893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244" y="5022118"/>
            <a:ext cx="17145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956" y="4842870"/>
            <a:ext cx="1820864" cy="1895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3694" y="2921150"/>
            <a:ext cx="1643050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 Wrap</a:t>
            </a:r>
            <a:endParaRPr lang="en-US" dirty="0"/>
          </a:p>
        </p:txBody>
      </p:sp>
      <p:pic>
        <p:nvPicPr>
          <p:cNvPr id="4" name="Content Placeholder 3" descr="stretchtite-premium-foodwrap-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15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835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Sarung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Plastik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53014" y="2365369"/>
            <a:ext cx="5134436" cy="38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8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Kyaraben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69748"/>
            <a:ext cx="7662864" cy="478825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Nori</a:t>
            </a:r>
            <a:r>
              <a:rPr lang="en-US" sz="2000" dirty="0" smtClean="0"/>
              <a:t> (</a:t>
            </a:r>
            <a:r>
              <a:rPr lang="en-US" sz="2000" dirty="0" err="1" smtClean="0"/>
              <a:t>Rumput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Nasi</a:t>
            </a:r>
            <a:endParaRPr lang="en-US" sz="2000" dirty="0" smtClean="0"/>
          </a:p>
          <a:p>
            <a:r>
              <a:rPr lang="en-US" sz="2000" dirty="0" err="1" smtClean="0"/>
              <a:t>Telur</a:t>
            </a:r>
            <a:endParaRPr lang="en-US" sz="2000" dirty="0" smtClean="0"/>
          </a:p>
          <a:p>
            <a:r>
              <a:rPr lang="en-US" sz="2000" dirty="0" err="1" smtClean="0"/>
              <a:t>Sosis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Wortel</a:t>
            </a:r>
            <a:endParaRPr lang="en-US" sz="2000" dirty="0" smtClean="0"/>
          </a:p>
          <a:p>
            <a:r>
              <a:rPr lang="en-US" sz="2000" dirty="0" err="1" smtClean="0"/>
              <a:t>Keju</a:t>
            </a:r>
            <a:r>
              <a:rPr lang="en-US" sz="2000" dirty="0" smtClean="0"/>
              <a:t> </a:t>
            </a:r>
            <a:r>
              <a:rPr lang="en-US" sz="2000" dirty="0" err="1" smtClean="0"/>
              <a:t>lembaran</a:t>
            </a:r>
            <a:endParaRPr lang="en-US" sz="2000" dirty="0" smtClean="0"/>
          </a:p>
          <a:p>
            <a:r>
              <a:rPr lang="en-US" sz="2000" dirty="0" smtClean="0"/>
              <a:t>Ham </a:t>
            </a:r>
            <a:r>
              <a:rPr lang="en-US" sz="2000" dirty="0" err="1" smtClean="0"/>
              <a:t>lembaran</a:t>
            </a:r>
            <a:endParaRPr lang="en-US" sz="2000" dirty="0" smtClean="0"/>
          </a:p>
          <a:p>
            <a:r>
              <a:rPr lang="en-US" sz="2000" dirty="0" err="1" smtClean="0"/>
              <a:t>Tomat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098" name="AutoShape 2" descr="Hasil gambar untuk no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6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91010ra/91010ra1205/91010ra120500001/13547519-Sheets-of-dried-nori-Stock-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6" y="1377345"/>
            <a:ext cx="3147415" cy="209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postimg.org/h79c4r103/diabet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1" y="1377643"/>
            <a:ext cx="3247605" cy="209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152" y="4092836"/>
            <a:ext cx="2990575" cy="200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38" y="4092836"/>
            <a:ext cx="3030503" cy="21067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8982" y="785091"/>
            <a:ext cx="287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</a:t>
            </a:r>
            <a:r>
              <a:rPr lang="en-US" sz="2800" dirty="0" err="1" smtClean="0"/>
              <a:t>ori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441895" y="785091"/>
            <a:ext cx="311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Nasi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3509" y="3631171"/>
            <a:ext cx="303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Sosis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41895" y="3635551"/>
            <a:ext cx="305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Telur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355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30" y="3763530"/>
            <a:ext cx="2459818" cy="245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978" y="4091709"/>
            <a:ext cx="2975099" cy="185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34" y="1172729"/>
            <a:ext cx="2821768" cy="2059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829" y="1172729"/>
            <a:ext cx="3055248" cy="2170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134" y="701964"/>
            <a:ext cx="28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Wortel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9829" y="775855"/>
            <a:ext cx="286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Keju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5830" y="3652694"/>
            <a:ext cx="274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 </a:t>
            </a:r>
            <a:r>
              <a:rPr lang="en-US" dirty="0" err="1" smtClean="0"/>
              <a:t>lembaran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8980" y="3652694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3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04947"/>
            <a:ext cx="7662864" cy="4359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Nugget </a:t>
            </a:r>
          </a:p>
          <a:p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endParaRPr lang="en-US" dirty="0" smtClean="0"/>
          </a:p>
          <a:p>
            <a:r>
              <a:rPr lang="en-US" dirty="0" err="1" smtClean="0"/>
              <a:t>Buncis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Cabe</a:t>
            </a:r>
            <a:endParaRPr lang="en-US" dirty="0" smtClean="0"/>
          </a:p>
          <a:p>
            <a:r>
              <a:rPr lang="en-US" dirty="0" err="1" smtClean="0"/>
              <a:t>Saos</a:t>
            </a:r>
            <a:r>
              <a:rPr lang="en-US" dirty="0" smtClean="0"/>
              <a:t> </a:t>
            </a:r>
            <a:r>
              <a:rPr lang="en-US" dirty="0" err="1" smtClean="0"/>
              <a:t>Tomat</a:t>
            </a:r>
            <a:endParaRPr lang="en-US" dirty="0" smtClean="0"/>
          </a:p>
          <a:p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Asin</a:t>
            </a:r>
            <a:endParaRPr lang="en-US" dirty="0" smtClean="0"/>
          </a:p>
          <a:p>
            <a:r>
              <a:rPr lang="en-US" dirty="0" err="1" smtClean="0"/>
              <a:t>Kecap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endParaRPr lang="en-US" dirty="0" smtClean="0"/>
          </a:p>
          <a:p>
            <a:r>
              <a:rPr lang="en-US" dirty="0" err="1" smtClean="0"/>
              <a:t>Garam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22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7" y="2298013"/>
            <a:ext cx="2972794" cy="193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51" y="2403762"/>
            <a:ext cx="3117698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21" y="4485409"/>
            <a:ext cx="3403846" cy="190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451" y="4485410"/>
            <a:ext cx="3420628" cy="1710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7939" y="1924063"/>
            <a:ext cx="297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Nugget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2451" y="1855619"/>
            <a:ext cx="3008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Kacang</a:t>
            </a:r>
            <a:r>
              <a:rPr lang="en-US" dirty="0" smtClean="0"/>
              <a:t> </a:t>
            </a:r>
            <a:r>
              <a:rPr lang="en-US" dirty="0" err="1" smtClean="0"/>
              <a:t>polong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1143" y="4143786"/>
            <a:ext cx="31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Buncis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0861" y="4220898"/>
            <a:ext cx="239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99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113</TotalTime>
  <Words>87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Calisto MT</vt:lpstr>
      <vt:lpstr>Wingdings</vt:lpstr>
      <vt:lpstr>Genesis</vt:lpstr>
      <vt:lpstr>Alat dan Bahan</vt:lpstr>
      <vt:lpstr>Alat</vt:lpstr>
      <vt:lpstr>Plastic Wrap</vt:lpstr>
      <vt:lpstr>Sarung Tangan Plastik</vt:lpstr>
      <vt:lpstr>Bahan Dasar Kyaraben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Alat dan Bahan</dc:title>
  <dc:creator>Genia Limono</dc:creator>
  <cp:lastModifiedBy>tlabb -. -</cp:lastModifiedBy>
  <cp:revision>15</cp:revision>
  <dcterms:created xsi:type="dcterms:W3CDTF">2016-03-21T02:16:25Z</dcterms:created>
  <dcterms:modified xsi:type="dcterms:W3CDTF">2016-04-14T07:35:46Z</dcterms:modified>
</cp:coreProperties>
</file>