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B241CE-2974-4B14-A4B4-1C5AB9896DB3}" type="datetimeFigureOut">
              <a:rPr lang="id-ID" smtClean="0"/>
              <a:t>13/04/2016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9F3D83-D8B5-402D-9870-0AB1CEFA8EA0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535832"/>
          </a:xfrm>
        </p:spPr>
        <p:txBody>
          <a:bodyPr>
            <a:normAutofit fontScale="90000"/>
          </a:bodyPr>
          <a:lstStyle/>
          <a:p>
            <a:r>
              <a:rPr lang="id-ID" sz="5400" dirty="0" smtClean="0">
                <a:solidFill>
                  <a:schemeClr val="tx1"/>
                </a:solidFill>
              </a:rPr>
              <a:t>Materi Briefing Hari 2</a:t>
            </a:r>
            <a:br>
              <a:rPr lang="id-ID" sz="5400" dirty="0" smtClean="0">
                <a:solidFill>
                  <a:schemeClr val="tx1"/>
                </a:solidFill>
              </a:rPr>
            </a:br>
            <a:r>
              <a:rPr lang="id-ID" sz="5400" dirty="0" smtClean="0">
                <a:solidFill>
                  <a:schemeClr val="tx1"/>
                </a:solidFill>
              </a:rPr>
              <a:t>23 April 2016</a:t>
            </a:r>
            <a:endParaRPr lang="id-ID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99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 smtClean="0">
                <a:solidFill>
                  <a:schemeClr val="tx1"/>
                </a:solidFill>
              </a:rPr>
              <a:t>Kegiatan Hari Kedua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d-ID" dirty="0" smtClean="0"/>
              <a:t>15 April			Pembagian packaging dan 					pembagian kelompok 						dengan ibu-ibu PKK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16 – 19 April			Open PO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20 April		</a:t>
            </a:r>
            <a:r>
              <a:rPr lang="id-ID" dirty="0"/>
              <a:t>	</a:t>
            </a:r>
            <a:r>
              <a:rPr lang="id-ID" dirty="0" smtClean="0"/>
              <a:t>Mengirim PO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22 April			Mengumpulkan laporan 						penjualan dan PPT melalui email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23 April			Presentasi brand kyaraben dan 					laporan </a:t>
            </a:r>
            <a:r>
              <a:rPr lang="id-ID" dirty="0" smtClean="0"/>
              <a:t>penjualan ( Pecha Kucha)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947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Laporan Penjualan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Latar Belakang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Tujuan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Pelaksanaan Kegiatan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Proses Pemasaran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Proses Penjualan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Laporan Bukti Penjualan ( nota penjualan </a:t>
            </a:r>
            <a:r>
              <a:rPr lang="id-ID" dirty="0"/>
              <a:t>,</a:t>
            </a:r>
            <a:r>
              <a:rPr lang="id-ID" dirty="0" smtClean="0"/>
              <a:t> 6 foto memasak kyaraben bersama ibu PKK &amp; 6 foto bukti penjualan bersama pembeli )</a:t>
            </a:r>
            <a:endParaRPr lang="id-ID" dirty="0" smtClean="0"/>
          </a:p>
          <a:p>
            <a:pPr marL="514350" indent="-514350">
              <a:buClrTx/>
              <a:buFont typeface="+mj-lt"/>
              <a:buAutoNum type="arabicPeriod"/>
            </a:pPr>
            <a:endParaRPr lang="id-ID" dirty="0" smtClean="0"/>
          </a:p>
          <a:p>
            <a:pPr marL="514350" indent="-514350">
              <a:buClrTx/>
              <a:buFont typeface="+mj-lt"/>
              <a:buAutoNum type="arabicPeriod"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94713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Sistem Penilaian 23 April 2016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Penjualan ( 50% )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Teknik penjualan				15%</a:t>
            </a:r>
          </a:p>
          <a:p>
            <a:pPr marL="0" indent="0">
              <a:buNone/>
            </a:pPr>
            <a:r>
              <a:rPr lang="id-ID" dirty="0" smtClean="0"/>
              <a:t>Strategi Penjualan			15%</a:t>
            </a:r>
          </a:p>
          <a:p>
            <a:pPr marL="0" indent="0">
              <a:buNone/>
            </a:pPr>
            <a:r>
              <a:rPr lang="id-ID" dirty="0" smtClean="0"/>
              <a:t>Strategi penetapan harga		10%</a:t>
            </a:r>
          </a:p>
          <a:p>
            <a:pPr marL="0" indent="0">
              <a:buNone/>
            </a:pPr>
            <a:r>
              <a:rPr lang="id-ID" dirty="0" smtClean="0"/>
              <a:t>Laba						10%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209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Sistem Penilaian 23 April 2016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Presentasi ( 40% )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Isi materi						10%</a:t>
            </a:r>
          </a:p>
          <a:p>
            <a:pPr marL="0" indent="0">
              <a:buNone/>
            </a:pPr>
            <a:r>
              <a:rPr lang="id-ID" dirty="0" smtClean="0"/>
              <a:t>Teamwork						  5%</a:t>
            </a:r>
          </a:p>
          <a:p>
            <a:pPr marL="0" indent="0">
              <a:buNone/>
            </a:pPr>
            <a:r>
              <a:rPr lang="id-ID" dirty="0" smtClean="0"/>
              <a:t>Kelengkapan data					  5%</a:t>
            </a:r>
          </a:p>
          <a:p>
            <a:pPr marL="0" indent="0">
              <a:buNone/>
            </a:pPr>
            <a:r>
              <a:rPr lang="id-ID" dirty="0" smtClean="0"/>
              <a:t>Kemampuan tanya jawab			10%</a:t>
            </a:r>
          </a:p>
          <a:p>
            <a:pPr marL="0" indent="0">
              <a:buNone/>
            </a:pPr>
            <a:r>
              <a:rPr lang="id-ID" dirty="0" smtClean="0"/>
              <a:t>Analisis situasi dan kesimpulan		10%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373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Sistem Penilaian 23 April 2016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Produk ( 10% )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Kreativitas			5%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Logo				5%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77541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</TotalTime>
  <Words>77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Materi Briefing Hari 2 23 April 2016</vt:lpstr>
      <vt:lpstr>Kegiatan Hari Kedua</vt:lpstr>
      <vt:lpstr>Laporan Penjualan</vt:lpstr>
      <vt:lpstr>Sistem Penilaian 23 April 2016</vt:lpstr>
      <vt:lpstr>Sistem Penilaian 23 April 2016</vt:lpstr>
      <vt:lpstr>Sistem Penilaian 23 April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Briefing Hari 2 23 April 2016</dc:title>
  <dc:creator>Bio</dc:creator>
  <cp:lastModifiedBy>Bio</cp:lastModifiedBy>
  <cp:revision>9</cp:revision>
  <dcterms:created xsi:type="dcterms:W3CDTF">2016-04-01T15:27:49Z</dcterms:created>
  <dcterms:modified xsi:type="dcterms:W3CDTF">2016-04-13T14:41:15Z</dcterms:modified>
</cp:coreProperties>
</file>