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75" r:id="rId5"/>
    <p:sldId id="273" r:id="rId6"/>
    <p:sldId id="261" r:id="rId7"/>
    <p:sldId id="262" r:id="rId8"/>
    <p:sldId id="263" r:id="rId9"/>
    <p:sldId id="269" r:id="rId10"/>
    <p:sldId id="270" r:id="rId11"/>
    <p:sldId id="271" r:id="rId12"/>
    <p:sldId id="259" r:id="rId13"/>
    <p:sldId id="264" r:id="rId14"/>
    <p:sldId id="265" r:id="rId15"/>
    <p:sldId id="267" r:id="rId16"/>
    <p:sldId id="257" r:id="rId17"/>
    <p:sldId id="258" r:id="rId18"/>
    <p:sldId id="277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C72-A74B-4445-A3FA-CEF01EA4C5E6}" type="datetimeFigureOut">
              <a:rPr lang="id-ID" smtClean="0"/>
              <a:t>13/04/2016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165F-4A20-42A4-9806-32DB20D8A6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9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C72-A74B-4445-A3FA-CEF01EA4C5E6}" type="datetimeFigureOut">
              <a:rPr lang="id-ID" smtClean="0"/>
              <a:t>13/04/2016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165F-4A20-42A4-9806-32DB20D8A6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207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C72-A74B-4445-A3FA-CEF01EA4C5E6}" type="datetimeFigureOut">
              <a:rPr lang="id-ID" smtClean="0"/>
              <a:t>13/04/2016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165F-4A20-42A4-9806-32DB20D8A6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672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C72-A74B-4445-A3FA-CEF01EA4C5E6}" type="datetimeFigureOut">
              <a:rPr lang="id-ID" smtClean="0"/>
              <a:t>13/04/2016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165F-4A20-42A4-9806-32DB20D8A6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712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C72-A74B-4445-A3FA-CEF01EA4C5E6}" type="datetimeFigureOut">
              <a:rPr lang="id-ID" smtClean="0"/>
              <a:t>13/04/2016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165F-4A20-42A4-9806-32DB20D8A6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246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C72-A74B-4445-A3FA-CEF01EA4C5E6}" type="datetimeFigureOut">
              <a:rPr lang="id-ID" smtClean="0"/>
              <a:t>13/04/2016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165F-4A20-42A4-9806-32DB20D8A6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517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C72-A74B-4445-A3FA-CEF01EA4C5E6}" type="datetimeFigureOut">
              <a:rPr lang="id-ID" smtClean="0"/>
              <a:t>13/04/2016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165F-4A20-42A4-9806-32DB20D8A6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26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C72-A74B-4445-A3FA-CEF01EA4C5E6}" type="datetimeFigureOut">
              <a:rPr lang="id-ID" smtClean="0"/>
              <a:t>13/04/2016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165F-4A20-42A4-9806-32DB20D8A6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155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C72-A74B-4445-A3FA-CEF01EA4C5E6}" type="datetimeFigureOut">
              <a:rPr lang="id-ID" smtClean="0"/>
              <a:t>13/04/2016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165F-4A20-42A4-9806-32DB20D8A6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939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C72-A74B-4445-A3FA-CEF01EA4C5E6}" type="datetimeFigureOut">
              <a:rPr lang="id-ID" smtClean="0"/>
              <a:t>13/04/2016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165F-4A20-42A4-9806-32DB20D8A6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926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C72-A74B-4445-A3FA-CEF01EA4C5E6}" type="datetimeFigureOut">
              <a:rPr lang="id-ID" smtClean="0"/>
              <a:t>13/04/2016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165F-4A20-42A4-9806-32DB20D8A6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630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8C72-A74B-4445-A3FA-CEF01EA4C5E6}" type="datetimeFigureOut">
              <a:rPr lang="id-ID" smtClean="0"/>
              <a:t>13/04/2016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165F-4A20-42A4-9806-32DB20D8A6C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795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japan-talk.com/jt/new/kaisek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ffiliates.jlist.com/click/1489?url=http://www.jbox.com/TOPPROD/BN" TargetMode="External"/><Relationship Id="rId2" Type="http://schemas.openxmlformats.org/officeDocument/2006/relationships/hyperlink" Target="https://en.wikipedia.org/wiki/Bent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japan-talk.com/jt/new/wasei-eig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dgP9lOxxsk&amp;nohtml5=False" TargetMode="External"/><Relationship Id="rId2" Type="http://schemas.openxmlformats.org/officeDocument/2006/relationships/hyperlink" Target="https://www.youtube.com/watch?v=dcAF5CErJ3o&amp;nohtml5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fQxyFECRM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pan-talk.com/jt/new/bento-basics" TargetMode="External"/><Relationship Id="rId2" Type="http://schemas.openxmlformats.org/officeDocument/2006/relationships/hyperlink" Target="http://mymealbox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pan-talk.com/jt/new/zoni-the-samurai-sou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apan-talk.com/jt/new/hanami-cherry-blossom-view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pan-talk.com/jt/new/meiji-era-japa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pan-talk.com/jt/new/trains-in-japan" TargetMode="External"/><Relationship Id="rId2" Type="http://schemas.openxmlformats.org/officeDocument/2006/relationships/hyperlink" Target="http://www.japan-talk.com/jt/new/shinkansen-bullet-trains-in-Japa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japan-talk.com/jt/new/12-types-of-otak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Kyaraben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(</a:t>
            </a:r>
            <a:r>
              <a:rPr lang="ja-JP" altLang="en-US" dirty="0">
                <a:solidFill>
                  <a:srgbClr val="FF0000"/>
                </a:solidFill>
              </a:rPr>
              <a:t>キャラ弁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868" y="3509963"/>
            <a:ext cx="3330263" cy="333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7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 err="1"/>
              <a:t>ekiben</a:t>
            </a:r>
            <a:r>
              <a:rPr lang="en-US" dirty="0"/>
              <a:t> resemble </a:t>
            </a:r>
            <a:r>
              <a:rPr lang="en-US" dirty="0">
                <a:hlinkClick r:id="rId2"/>
              </a:rPr>
              <a:t>fine food</a:t>
            </a:r>
            <a:r>
              <a:rPr lang="en-US" dirty="0"/>
              <a:t>. Others come in collectible containers. Most </a:t>
            </a:r>
            <a:r>
              <a:rPr lang="en-US" dirty="0" err="1"/>
              <a:t>ekiben</a:t>
            </a:r>
            <a:r>
              <a:rPr lang="en-US" dirty="0"/>
              <a:t> highlight the regional cuisine of the station where they're sold. It's easy to see why people get so excited about them.</a:t>
            </a:r>
            <a:endParaRPr lang="id-ID" dirty="0"/>
          </a:p>
          <a:p>
            <a:endParaRPr lang="id-ID" dirty="0"/>
          </a:p>
        </p:txBody>
      </p:sp>
      <p:pic>
        <p:nvPicPr>
          <p:cNvPr id="6146" name="Picture 2" descr="C:\Users\Tjun Han\Pictures\Kyaraben\Bento  The Fine Japanese Art of Food To Go - Japan Talk_files\itadakimasu-ekiben-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5" y="3593204"/>
            <a:ext cx="4343402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jun Han\Pictures\Kyaraben\Bento  The Fine Japanese Art of Food To Go - Japan Talk_files\the-good-life-9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40" y="3274959"/>
            <a:ext cx="4544051" cy="30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5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Teishoku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Teishoku</a:t>
            </a:r>
            <a:r>
              <a:rPr lang="en-US" dirty="0" smtClean="0"/>
              <a:t> </a:t>
            </a:r>
            <a:r>
              <a:rPr lang="en-US" dirty="0"/>
              <a:t>is a "set meal" that's available at many restaurants in Japan (especially at lunch). </a:t>
            </a:r>
            <a:r>
              <a:rPr lang="en-US" dirty="0" err="1"/>
              <a:t>Teishoku</a:t>
            </a:r>
            <a:r>
              <a:rPr lang="en-US" dirty="0"/>
              <a:t> usually resemble a bento — they're served in boxes. </a:t>
            </a:r>
            <a:endParaRPr lang="id-ID" dirty="0"/>
          </a:p>
        </p:txBody>
      </p:sp>
      <p:pic>
        <p:nvPicPr>
          <p:cNvPr id="4098" name="Picture 2" descr="C:\Users\Tjun Han\Pictures\Kyaraben\Bento  The Fine Japanese Art of Food To Go - Japan Talk_files\Teishoku-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99" y="271744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4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Kyaraben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b="1" dirty="0"/>
              <a:t>Kyaraben</a:t>
            </a:r>
            <a:r>
              <a:rPr lang="id-ID" dirty="0"/>
              <a:t> or </a:t>
            </a:r>
            <a:r>
              <a:rPr lang="id-ID" b="1" dirty="0"/>
              <a:t>charaben</a:t>
            </a:r>
            <a:r>
              <a:rPr lang="id-ID" dirty="0"/>
              <a:t> (</a:t>
            </a:r>
            <a:r>
              <a:rPr lang="ja-JP" altLang="en-US" dirty="0"/>
              <a:t>キャラ</a:t>
            </a:r>
            <a:r>
              <a:rPr lang="ja-JP" altLang="en-US" dirty="0" smtClean="0"/>
              <a:t>弁</a:t>
            </a:r>
            <a:r>
              <a:rPr lang="en-US" altLang="ja-JP" dirty="0" smtClean="0"/>
              <a:t>), </a:t>
            </a:r>
            <a:r>
              <a:rPr lang="id-ID" dirty="0"/>
              <a:t>a shortened form of </a:t>
            </a:r>
            <a:r>
              <a:rPr lang="id-ID" b="1" dirty="0"/>
              <a:t>character bento</a:t>
            </a:r>
            <a:r>
              <a:rPr lang="id-ID" dirty="0"/>
              <a:t> (</a:t>
            </a:r>
            <a:r>
              <a:rPr lang="ja-JP" altLang="en-US" dirty="0"/>
              <a:t>キャラクター弁当 </a:t>
            </a:r>
            <a:r>
              <a:rPr lang="id-ID" i="1" dirty="0"/>
              <a:t>kyarakutā </a:t>
            </a:r>
            <a:r>
              <a:rPr lang="id-ID" i="1" dirty="0" smtClean="0"/>
              <a:t>bentō</a:t>
            </a:r>
            <a:r>
              <a:rPr lang="id-ID" dirty="0" smtClean="0"/>
              <a:t>), </a:t>
            </a:r>
            <a:r>
              <a:rPr lang="id-ID" dirty="0"/>
              <a:t>is a style of elaborately arranged </a:t>
            </a:r>
            <a:r>
              <a:rPr lang="id-ID" i="1" dirty="0">
                <a:hlinkClick r:id="rId2" tooltip="Bento"/>
              </a:rPr>
              <a:t>bento</a:t>
            </a:r>
            <a:r>
              <a:rPr lang="id-ID" dirty="0"/>
              <a:t> (Japanese boxed lunch) which features food decorated to look like people, characters from popular media, animals, and plants</a:t>
            </a:r>
            <a:r>
              <a:rPr lang="id-ID" dirty="0" smtClean="0"/>
              <a:t>. </a:t>
            </a:r>
            <a:r>
              <a:rPr lang="id-ID" dirty="0"/>
              <a:t>Japanese homemakers often spend time devising their families' </a:t>
            </a:r>
            <a:r>
              <a:rPr lang="id-ID" dirty="0" smtClean="0"/>
              <a:t>meals,</a:t>
            </a:r>
            <a:r>
              <a:rPr lang="en-US" baseline="30000" dirty="0"/>
              <a:t> </a:t>
            </a:r>
            <a:r>
              <a:rPr lang="id-ID" dirty="0" smtClean="0"/>
              <a:t>including </a:t>
            </a:r>
            <a:r>
              <a:rPr lang="id-ID" dirty="0"/>
              <a:t>their boxed lunches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en-US" dirty="0"/>
              <a:t>Most </a:t>
            </a:r>
            <a:r>
              <a:rPr lang="en-US" dirty="0" err="1"/>
              <a:t>Kyaraben</a:t>
            </a:r>
            <a:r>
              <a:rPr lang="en-US" dirty="0"/>
              <a:t> are made by mothers, who want to make their children’s lunches more appealing by arranging the contents of the </a:t>
            </a:r>
            <a:r>
              <a:rPr lang="en-US" dirty="0">
                <a:hlinkClick r:id="rId3"/>
              </a:rPr>
              <a:t>Bento</a:t>
            </a:r>
            <a:r>
              <a:rPr lang="en-US" dirty="0"/>
              <a:t> (lunch box) into their favorite cartoon characters or super </a:t>
            </a:r>
            <a:r>
              <a:rPr lang="en-US" dirty="0" smtClean="0"/>
              <a:t>heroes,</a:t>
            </a:r>
            <a:r>
              <a:rPr lang="id-ID" dirty="0" smtClean="0"/>
              <a:t> intended </a:t>
            </a:r>
            <a:r>
              <a:rPr lang="id-ID" dirty="0"/>
              <a:t>to interest children in their food and to encourage a wider range of eating habits.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344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Kyaraben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180" y="1446413"/>
            <a:ext cx="6986620" cy="27009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 </a:t>
            </a:r>
            <a:r>
              <a:rPr lang="en-US" dirty="0"/>
              <a:t>some point, somebody's mom sent them to school with a bento designed to look like a kawaii (cute) cartoon character. All the kids who saw it went home and begged their mom to do the same.</a:t>
            </a:r>
          </a:p>
          <a:p>
            <a:r>
              <a:rPr lang="en-US" dirty="0"/>
              <a:t>In the early 1990s, a new type of bento exploded on to the school lunch scene: </a:t>
            </a:r>
            <a:r>
              <a:rPr lang="en-US" dirty="0" err="1"/>
              <a:t>kyaraben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Japanese English</a:t>
            </a:r>
            <a:r>
              <a:rPr lang="en-US" dirty="0"/>
              <a:t> for "Character Bento"). People designed every bento imaginable — cartoons, celebrities, animals and famous artworks.</a:t>
            </a:r>
            <a:endParaRPr lang="id-ID" dirty="0"/>
          </a:p>
        </p:txBody>
      </p:sp>
      <p:pic>
        <p:nvPicPr>
          <p:cNvPr id="3074" name="Picture 2" descr="C:\Users\Tjun Han\Pictures\Kyaraben\Bento  The Fine Japanese Art of Food To Go - Japan Talk_files\kyaraben-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1403260"/>
            <a:ext cx="3797076" cy="50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5" y="4147344"/>
            <a:ext cx="3137118" cy="2352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39" y="4147344"/>
            <a:ext cx="2915349" cy="24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Today, </a:t>
            </a:r>
            <a:r>
              <a:rPr lang="en-US" dirty="0" err="1"/>
              <a:t>kyaraben</a:t>
            </a:r>
            <a:r>
              <a:rPr lang="en-US" dirty="0"/>
              <a:t> is bigger than ever. They're becoming a serious art form — annual </a:t>
            </a:r>
            <a:r>
              <a:rPr lang="en-US" dirty="0" err="1"/>
              <a:t>kyaraben</a:t>
            </a:r>
            <a:r>
              <a:rPr lang="en-US" dirty="0"/>
              <a:t> competitions now draw international competitors to Japan. 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83523"/>
            <a:ext cx="4918656" cy="327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78" y="3038475"/>
            <a:ext cx="47625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3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Hinomaru</a:t>
            </a:r>
            <a:r>
              <a:rPr lang="en-US" b="1" dirty="0"/>
              <a:t> </a:t>
            </a:r>
            <a:r>
              <a:rPr lang="en-US" b="1" dirty="0" smtClean="0"/>
              <a:t>Bento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Perhaps </a:t>
            </a:r>
            <a:r>
              <a:rPr lang="en-US" dirty="0"/>
              <a:t>it's the greatest </a:t>
            </a:r>
            <a:r>
              <a:rPr lang="en-US" dirty="0" err="1"/>
              <a:t>honour</a:t>
            </a:r>
            <a:r>
              <a:rPr lang="en-US" dirty="0"/>
              <a:t> Japan has bestowed on a food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hinomaru</a:t>
            </a:r>
            <a:r>
              <a:rPr lang="en-US" dirty="0"/>
              <a:t> bento is designed to look like the Japanese flag. It features white rice with a bright red pickled </a:t>
            </a:r>
            <a:r>
              <a:rPr lang="en-US" dirty="0" err="1"/>
              <a:t>ume</a:t>
            </a:r>
            <a:r>
              <a:rPr lang="en-US" dirty="0"/>
              <a:t> plum (</a:t>
            </a:r>
            <a:r>
              <a:rPr lang="en-US" dirty="0" err="1"/>
              <a:t>umeboshi</a:t>
            </a:r>
            <a:r>
              <a:rPr lang="en-US" dirty="0"/>
              <a:t>) in the center. </a:t>
            </a:r>
            <a:endParaRPr lang="id-ID" dirty="0"/>
          </a:p>
        </p:txBody>
      </p:sp>
      <p:pic>
        <p:nvPicPr>
          <p:cNvPr id="8194" name="Picture 2" descr="C:\Users\Tjun Han\Pictures\Kyaraben\Bento  The Fine Japanese Art of Food To Go - Japan Talk_files\japan-flag-bento-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34" y="3866357"/>
            <a:ext cx="5715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2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links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Hello Kitty</a:t>
            </a:r>
            <a:endParaRPr lang="en-US" dirty="0"/>
          </a:p>
          <a:p>
            <a:r>
              <a:rPr lang="id-ID" dirty="0" smtClean="0">
                <a:hlinkClick r:id="rId2"/>
              </a:rPr>
              <a:t>https://www.youtube.com/watch?v=dcAF5CErJ3o&amp;nohtml5=False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/>
              <a:t>Pokemon</a:t>
            </a:r>
            <a:endParaRPr lang="en-US" dirty="0"/>
          </a:p>
          <a:p>
            <a:r>
              <a:rPr lang="id-ID" dirty="0" smtClean="0">
                <a:hlinkClick r:id="rId3"/>
              </a:rPr>
              <a:t>https://www.youtube.com/watch?v=hdgP9lOxxsk&amp;nohtml5=False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Fruity</a:t>
            </a:r>
          </a:p>
          <a:p>
            <a:r>
              <a:rPr lang="id-ID" dirty="0" smtClean="0">
                <a:hlinkClick r:id="rId4"/>
              </a:rPr>
              <a:t>https://www.youtube.com/watch?v=TfQxyFECRMc</a:t>
            </a:r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442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hlinkClick r:id="rId2"/>
              </a:rPr>
              <a:t>http://mymealbox.com</a:t>
            </a:r>
            <a:endParaRPr lang="en-US" dirty="0" smtClean="0"/>
          </a:p>
          <a:p>
            <a:r>
              <a:rPr lang="en-US" dirty="0"/>
              <a:t>https://en.wikipedia.org/wiki/Kyaraben</a:t>
            </a:r>
            <a:endParaRPr lang="en-US" dirty="0" smtClean="0"/>
          </a:p>
          <a:p>
            <a:r>
              <a:rPr lang="id-ID" dirty="0">
                <a:hlinkClick r:id="rId3"/>
              </a:rPr>
              <a:t>http://</a:t>
            </a:r>
            <a:r>
              <a:rPr lang="id-ID" dirty="0" smtClean="0">
                <a:hlinkClick r:id="rId3"/>
              </a:rPr>
              <a:t>www.japan-talk.com/jt/new/bento-basics</a:t>
            </a:r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6789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2309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18" y="365125"/>
            <a:ext cx="8331484" cy="6248613"/>
          </a:xfrm>
        </p:spPr>
      </p:pic>
    </p:spTree>
    <p:extLst>
      <p:ext uri="{BB962C8B-B14F-4D97-AF65-F5344CB8AC3E}">
        <p14:creationId xmlns:p14="http://schemas.microsoft.com/office/powerpoint/2010/main" val="354155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Bento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Believe it or not, bento (Japanese lunch boxes) were first developed by Samurai. </a:t>
            </a:r>
          </a:p>
          <a:p>
            <a:r>
              <a:rPr lang="en-US" dirty="0"/>
              <a:t>In 15th century, food logistics was a major problem for traveling armies. </a:t>
            </a:r>
            <a:r>
              <a:rPr lang="en-US" dirty="0">
                <a:hlinkClick r:id="rId2"/>
              </a:rPr>
              <a:t>Samurai developed foods</a:t>
            </a:r>
            <a:r>
              <a:rPr lang="en-US" dirty="0"/>
              <a:t> that were easy to transport and carry. These are considered precursors to Japan's much loved bento </a:t>
            </a:r>
            <a:r>
              <a:rPr lang="en-US" dirty="0" smtClean="0"/>
              <a:t>box.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481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1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Bento </a:t>
            </a:r>
            <a:r>
              <a:rPr lang="en-US" b="1" dirty="0" smtClean="0"/>
              <a:t>Pastimes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1899" cy="2660961"/>
          </a:xfrm>
        </p:spPr>
        <p:txBody>
          <a:bodyPr/>
          <a:lstStyle/>
          <a:p>
            <a:r>
              <a:rPr lang="en-US" dirty="0" smtClean="0"/>
              <a:t>Bento </a:t>
            </a:r>
            <a:r>
              <a:rPr lang="en-US" dirty="0"/>
              <a:t>are an integral part of many of Japan's favorite pastimes. Everyone has enjoyed a bento </a:t>
            </a:r>
            <a:r>
              <a:rPr lang="en-US" dirty="0">
                <a:hlinkClick r:id="rId2"/>
              </a:rPr>
              <a:t>under the </a:t>
            </a:r>
            <a:r>
              <a:rPr lang="en-US" dirty="0" err="1">
                <a:hlinkClick r:id="rId2"/>
              </a:rPr>
              <a:t>sakura</a:t>
            </a:r>
            <a:r>
              <a:rPr lang="en-US" dirty="0">
                <a:hlinkClick r:id="rId2"/>
              </a:rPr>
              <a:t> trees</a:t>
            </a:r>
            <a:r>
              <a:rPr lang="en-US" dirty="0"/>
              <a:t> in Spring.</a:t>
            </a:r>
            <a:endParaRPr lang="id-ID" dirty="0"/>
          </a:p>
        </p:txBody>
      </p:sp>
      <p:pic>
        <p:nvPicPr>
          <p:cNvPr id="7170" name="Picture 2" descr="C:\Users\Tjun Han\Pictures\Kyaraben\Bento  The Fine Japanese Art of Food To Go - Japan Talk_files\japans-fav-pastime-and-food-together-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23" y="532034"/>
            <a:ext cx="3494877" cy="52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jun Han\Pictures\Kyaraben\Bento  The Fine Japanese Art of Food To Go - Japan Talk_files\hanami-people-night-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38" y="3788031"/>
            <a:ext cx="3732682" cy="27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2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Factory Bento</a:t>
            </a:r>
          </a:p>
          <a:p>
            <a:r>
              <a:rPr lang="en-US" dirty="0"/>
              <a:t>The next step in bento innovation came with Japan's rapid modernization in the </a:t>
            </a:r>
            <a:r>
              <a:rPr lang="en-US" dirty="0">
                <a:hlinkClick r:id="rId2"/>
              </a:rPr>
              <a:t>late 19th century</a:t>
            </a:r>
            <a:r>
              <a:rPr lang="en-US" dirty="0"/>
              <a:t> after its markets were opened (by the American navy) in the 1850s.</a:t>
            </a:r>
          </a:p>
          <a:p>
            <a:r>
              <a:rPr lang="en-US" dirty="0"/>
              <a:t>Japan urbanized and industrialized faster than any other country in history. Great social turmoil prevailed. The development of bento boxes for the masses was a small part of the great change that characterized the </a:t>
            </a:r>
            <a:r>
              <a:rPr lang="en-US" dirty="0">
                <a:hlinkClick r:id="rId2"/>
              </a:rPr>
              <a:t>Meiji-era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Industrial </a:t>
            </a:r>
            <a:r>
              <a:rPr lang="en-US" dirty="0"/>
              <a:t>workers made food at home and carefully packaged it for a long day at the factory. Within a short time office workers and school children were doing the same. Lacquer (and later </a:t>
            </a:r>
            <a:r>
              <a:rPr lang="en-US" dirty="0" err="1"/>
              <a:t>aluminium</a:t>
            </a:r>
            <a:r>
              <a:rPr lang="en-US" dirty="0"/>
              <a:t>) lunch boxes became all the rage. The modern bento was born.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925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Bento </a:t>
            </a:r>
            <a:r>
              <a:rPr lang="en-US" b="1" dirty="0" smtClean="0"/>
              <a:t>Today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dirty="0"/>
              <a:t>, most bento in Japan are mass produced and sold at bento shops, convenience stores, department stores, train stations, street stands and restaurants</a:t>
            </a:r>
            <a:r>
              <a:rPr lang="en-US" dirty="0" smtClean="0"/>
              <a:t>.</a:t>
            </a:r>
          </a:p>
          <a:p>
            <a:r>
              <a:rPr lang="en-US" dirty="0"/>
              <a:t>They're incredibly common. Most people in Japan eat at least one bento a week. It's not unusual for bento to represent over 50% of a person's diet.</a:t>
            </a:r>
            <a:endParaRPr lang="id-ID" dirty="0"/>
          </a:p>
        </p:txBody>
      </p:sp>
      <p:pic>
        <p:nvPicPr>
          <p:cNvPr id="1026" name="Picture 2" descr="C:\Users\Tjun Han\Pictures\Kyaraben\Bento  The Fine Japanese Art of Food To Go - Japan Talk_files\bento-shop-japan-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" y="4410690"/>
            <a:ext cx="3142649" cy="23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jun Han\Pictures\Kyaraben\Bento  The Fine Japanese Art of Food To Go - Japan Talk_files\bento-shop-selection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20" y="4410690"/>
            <a:ext cx="3686782" cy="24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jun Han\Pictures\Kyaraben\Bento  The Fine Japanese Art of Food To Go - Japan Talk_files\takashimaya-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018" y="4410690"/>
            <a:ext cx="3309974" cy="24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2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C:\Users\Tjun Han\Pictures\Kyaraben\Bento  The Fine Japanese Art of Food To Go - Japan Talk_files\konbini-bento-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" y="365125"/>
            <a:ext cx="4145969" cy="433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jun Han\Pictures\Kyaraben\Bento  The Fine Japanese Art of Food To Go - Japan Talk_files\whats-inside-6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72" y="334415"/>
            <a:ext cx="3616728" cy="27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95" y="3838058"/>
            <a:ext cx="40290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5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Ekiben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9423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Ekiben</a:t>
            </a:r>
            <a:r>
              <a:rPr lang="en-US" dirty="0" smtClean="0"/>
              <a:t> </a:t>
            </a:r>
            <a:r>
              <a:rPr lang="en-US" dirty="0"/>
              <a:t>are bento sold at train stations that are usually eaten on </a:t>
            </a:r>
            <a:r>
              <a:rPr lang="en-US" dirty="0" err="1" smtClean="0">
                <a:hlinkClick r:id="rId2"/>
              </a:rPr>
              <a:t>shinkansen</a:t>
            </a:r>
            <a:r>
              <a:rPr lang="en-US" dirty="0" smtClean="0"/>
              <a:t> </a:t>
            </a:r>
            <a:r>
              <a:rPr lang="en-US" dirty="0"/>
              <a:t>and intercity express trains</a:t>
            </a:r>
            <a:r>
              <a:rPr lang="en-US" dirty="0" smtClean="0"/>
              <a:t>.</a:t>
            </a:r>
          </a:p>
          <a:p>
            <a:r>
              <a:rPr lang="en-US" dirty="0"/>
              <a:t>People in Japan are </a:t>
            </a:r>
            <a:r>
              <a:rPr lang="en-US" dirty="0">
                <a:hlinkClick r:id="rId3"/>
              </a:rPr>
              <a:t>fond of taking the train</a:t>
            </a:r>
            <a:r>
              <a:rPr lang="en-US" dirty="0"/>
              <a:t>. </a:t>
            </a:r>
            <a:r>
              <a:rPr lang="en-US" dirty="0" err="1"/>
              <a:t>Ekiben</a:t>
            </a:r>
            <a:r>
              <a:rPr lang="en-US" dirty="0"/>
              <a:t> is part of the experience. Each station has its own signature bento. </a:t>
            </a:r>
            <a:r>
              <a:rPr lang="en-US" dirty="0" err="1"/>
              <a:t>Ekiben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otaku</a:t>
            </a:r>
            <a:r>
              <a:rPr lang="en-US" dirty="0"/>
              <a:t> (</a:t>
            </a:r>
            <a:r>
              <a:rPr lang="en-US" dirty="0" err="1"/>
              <a:t>ekiben</a:t>
            </a:r>
            <a:r>
              <a:rPr lang="en-US" dirty="0"/>
              <a:t> nerds) travel all over the country just to sample well known train lunch boxes. There are at least 10,000 distinctive </a:t>
            </a:r>
            <a:r>
              <a:rPr lang="en-US" dirty="0" err="1"/>
              <a:t>ekiben</a:t>
            </a:r>
            <a:r>
              <a:rPr lang="en-US" dirty="0"/>
              <a:t> sold at (or near) train stations throughout Japan</a:t>
            </a:r>
            <a:r>
              <a:rPr lang="en-US" dirty="0" smtClean="0"/>
              <a:t>.</a:t>
            </a:r>
          </a:p>
        </p:txBody>
      </p:sp>
      <p:pic>
        <p:nvPicPr>
          <p:cNvPr id="5122" name="Picture 2" descr="C:\Users\Tjun Han\Pictures\Kyaraben\Bento  The Fine Japanese Art of Food To Go - Japan Talk_files\travel-in-style-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37" y="880280"/>
            <a:ext cx="3240156" cy="24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jun Han\Pictures\Kyaraben\Bento  The Fine Japanese Art of Food To Go - Japan Talk_files\ekiben-bento-sapporo-station-9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23" y="3606084"/>
            <a:ext cx="4506500" cy="30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85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730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Office Theme</vt:lpstr>
      <vt:lpstr>Kyaraben</vt:lpstr>
      <vt:lpstr>PowerPoint Presentation</vt:lpstr>
      <vt:lpstr>Bento </vt:lpstr>
      <vt:lpstr>PowerPoint Presentation</vt:lpstr>
      <vt:lpstr>Bento Pastimes</vt:lpstr>
      <vt:lpstr>PowerPoint Presentation</vt:lpstr>
      <vt:lpstr>Bento Today</vt:lpstr>
      <vt:lpstr>PowerPoint Presentation</vt:lpstr>
      <vt:lpstr>Ekiben</vt:lpstr>
      <vt:lpstr>PowerPoint Presentation</vt:lpstr>
      <vt:lpstr>Teishoku</vt:lpstr>
      <vt:lpstr>Kyaraben</vt:lpstr>
      <vt:lpstr>Kyaraben</vt:lpstr>
      <vt:lpstr>PowerPoint Presentation</vt:lpstr>
      <vt:lpstr>Hinomaru Bento</vt:lpstr>
      <vt:lpstr>Video links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Tjun Han Sia</dc:creator>
  <cp:lastModifiedBy>Tjun Han Sia</cp:lastModifiedBy>
  <cp:revision>14</cp:revision>
  <dcterms:created xsi:type="dcterms:W3CDTF">2016-04-11T11:35:00Z</dcterms:created>
  <dcterms:modified xsi:type="dcterms:W3CDTF">2016-04-14T03:34:19Z</dcterms:modified>
</cp:coreProperties>
</file>