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3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0B5A-0054-414B-9707-05AC4EA67B3F}" type="datetimeFigureOut">
              <a:rPr lang="en-US" smtClean="0"/>
              <a:t>4/5/16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0B5A-0054-414B-9707-05AC4EA67B3F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5574-433B-C949-8D53-532DEBEB3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0B5A-0054-414B-9707-05AC4EA67B3F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5574-433B-C949-8D53-532DEBEB3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0B5A-0054-414B-9707-05AC4EA67B3F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5574-433B-C949-8D53-532DEBEB3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0B5A-0054-414B-9707-05AC4EA67B3F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5574-433B-C949-8D53-532DEBEB3E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0B5A-0054-414B-9707-05AC4EA67B3F}" type="datetimeFigureOut">
              <a:rPr lang="en-US" smtClean="0"/>
              <a:t>4/5/16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5574-433B-C949-8D53-532DEBEB3E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0B5A-0054-414B-9707-05AC4EA67B3F}" type="datetimeFigureOut">
              <a:rPr lang="en-US" smtClean="0"/>
              <a:t>4/5/16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5574-433B-C949-8D53-532DEBEB3E9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0B5A-0054-414B-9707-05AC4EA67B3F}" type="datetimeFigureOut">
              <a:rPr lang="en-US" smtClean="0"/>
              <a:t>4/5/16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5574-433B-C949-8D53-532DEBEB3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0B5A-0054-414B-9707-05AC4EA67B3F}" type="datetimeFigureOut">
              <a:rPr lang="en-US" smtClean="0"/>
              <a:t>4/5/16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5574-433B-C949-8D53-532DEBEB3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0B5A-0054-414B-9707-05AC4EA67B3F}" type="datetimeFigureOut">
              <a:rPr lang="en-US" smtClean="0"/>
              <a:t>4/5/16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0B5A-0054-414B-9707-05AC4EA67B3F}" type="datetimeFigureOut">
              <a:rPr lang="en-US" smtClean="0"/>
              <a:t>4/5/16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5574-433B-C949-8D53-532DEBEB3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510B5A-0054-414B-9707-05AC4EA67B3F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C185574-433B-C949-8D53-532DEBEB3E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etramarkcare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mara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202" y="1598793"/>
            <a:ext cx="2865367" cy="2970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BRIEFING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5135" y="4437219"/>
            <a:ext cx="6400800" cy="1752600"/>
          </a:xfrm>
        </p:spPr>
        <p:txBody>
          <a:bodyPr/>
          <a:lstStyle/>
          <a:p>
            <a:r>
              <a:rPr lang="en-US" dirty="0" smtClean="0"/>
              <a:t>22 </a:t>
            </a:r>
            <a:r>
              <a:rPr lang="en-US" dirty="0" err="1" smtClean="0"/>
              <a:t>Maret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2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Ketentuan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4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Makalah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kuisioner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 paling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14 April 2016 </a:t>
            </a:r>
            <a:r>
              <a:rPr lang="en-US" dirty="0" err="1" smtClean="0"/>
              <a:t>pukul</a:t>
            </a:r>
            <a:r>
              <a:rPr lang="en-US" dirty="0" smtClean="0"/>
              <a:t> 24.00 WIB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kuisioner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E-mail : </a:t>
            </a:r>
            <a:r>
              <a:rPr lang="en-US" dirty="0" smtClean="0">
                <a:hlinkClick r:id="rId2"/>
              </a:rPr>
              <a:t>petramarkcare@gmail.com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dipresentasikan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23 April 2016.</a:t>
            </a:r>
          </a:p>
          <a:p>
            <a:pPr marL="514350" indent="-514350">
              <a:buAutoNum type="arabicPeriod"/>
            </a:pPr>
            <a:r>
              <a:rPr lang="en-US" dirty="0" smtClean="0"/>
              <a:t>Packaging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open PO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15 April 2016 </a:t>
            </a:r>
            <a:r>
              <a:rPr lang="en-US" dirty="0" err="1" smtClean="0"/>
              <a:t>dan</a:t>
            </a:r>
            <a:r>
              <a:rPr lang="en-US" dirty="0" smtClean="0"/>
              <a:t> close PO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19 April 2016.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967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414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6. List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r>
              <a:rPr lang="en-US" dirty="0" smtClean="0"/>
              <a:t> Petra MARARE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di website : </a:t>
            </a:r>
            <a:r>
              <a:rPr lang="en-US" dirty="0" err="1" smtClean="0"/>
              <a:t>petramarkcare.weebly.com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WAJIB </a:t>
            </a:r>
            <a:r>
              <a:rPr lang="en-US" dirty="0" err="1" smtClean="0"/>
              <a:t>membuat</a:t>
            </a:r>
            <a:r>
              <a:rPr lang="en-US" dirty="0" smtClean="0"/>
              <a:t> account </a:t>
            </a:r>
            <a:r>
              <a:rPr lang="en-US" dirty="0" err="1" smtClean="0"/>
              <a:t>instagram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memasarkan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Kya-raben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brand </a:t>
            </a:r>
            <a:r>
              <a:rPr lang="en-US" dirty="0" err="1" smtClean="0"/>
              <a:t>dan</a:t>
            </a:r>
            <a:r>
              <a:rPr lang="en-US" dirty="0" smtClean="0"/>
              <a:t> logo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produknya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9. Design logo </a:t>
            </a:r>
            <a:r>
              <a:rPr lang="en-US" dirty="0" err="1" smtClean="0"/>
              <a:t>dan</a:t>
            </a:r>
            <a:r>
              <a:rPr lang="en-US" dirty="0" smtClean="0"/>
              <a:t> brand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format jpeg. </a:t>
            </a:r>
            <a:r>
              <a:rPr lang="en-US" dirty="0" err="1"/>
              <a:t>b</a:t>
            </a:r>
            <a:r>
              <a:rPr lang="en-US" dirty="0" err="1" smtClean="0"/>
              <a:t>ersama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/>
              <a:t> </a:t>
            </a:r>
            <a:r>
              <a:rPr lang="en-US" dirty="0" smtClean="0"/>
              <a:t>paling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14 April 2016.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3936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18</TotalTime>
  <Words>132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Executive</vt:lpstr>
      <vt:lpstr>BRIEFING</vt:lpstr>
      <vt:lpstr>Ketentuan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</dc:title>
  <dc:creator>Calista Salim</dc:creator>
  <cp:lastModifiedBy>Calista Salim</cp:lastModifiedBy>
  <cp:revision>6</cp:revision>
  <dcterms:created xsi:type="dcterms:W3CDTF">2016-03-19T06:47:54Z</dcterms:created>
  <dcterms:modified xsi:type="dcterms:W3CDTF">2016-04-05T15:12:03Z</dcterms:modified>
</cp:coreProperties>
</file>