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77B88D-EDD4-DE42-8D3E-969CF4F9FAA1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FF1AD2-BE11-FB45-AB61-C70DB5E12F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 mar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290" y="1161716"/>
            <a:ext cx="4198341" cy="4352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8147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BRIEFING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144157" y="5297428"/>
            <a:ext cx="3047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22 </a:t>
            </a:r>
            <a:r>
              <a:rPr lang="en-US" sz="3000" dirty="0" err="1" smtClean="0"/>
              <a:t>Maret</a:t>
            </a:r>
            <a:r>
              <a:rPr lang="en-US" sz="3000" dirty="0" smtClean="0"/>
              <a:t> 2016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27612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2611" y="3059850"/>
            <a:ext cx="3546858" cy="16264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0799" y="3445708"/>
            <a:ext cx="26330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/>
              <a:t>Pentingnya</a:t>
            </a:r>
            <a:r>
              <a:rPr lang="en-US" sz="2500" dirty="0" smtClean="0"/>
              <a:t> </a:t>
            </a:r>
            <a:r>
              <a:rPr lang="en-US" sz="2500" dirty="0" err="1" smtClean="0"/>
              <a:t>makan</a:t>
            </a:r>
            <a:r>
              <a:rPr lang="en-US" sz="2500" dirty="0" smtClean="0"/>
              <a:t> </a:t>
            </a:r>
            <a:r>
              <a:rPr lang="en-US" sz="2500" dirty="0" err="1" smtClean="0"/>
              <a:t>siang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39469" y="3086625"/>
            <a:ext cx="1223589" cy="789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39469" y="3876595"/>
            <a:ext cx="1223589" cy="533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63058" y="2587962"/>
            <a:ext cx="1889592" cy="9293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0500" y="2814429"/>
            <a:ext cx="17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63058" y="4156122"/>
            <a:ext cx="1889592" cy="857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10873" y="4410128"/>
            <a:ext cx="139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B. </a:t>
            </a:r>
            <a:r>
              <a:rPr lang="en-US" dirty="0" err="1" smtClean="0"/>
              <a:t>Psikologi</a:t>
            </a:r>
            <a:endParaRPr lang="en-US" dirty="0"/>
          </a:p>
        </p:txBody>
      </p:sp>
      <p:pic>
        <p:nvPicPr>
          <p:cNvPr id="10" name="Picture 9" descr="Logo mar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435" y="0"/>
            <a:ext cx="1610799" cy="166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5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A.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energi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beraktivitas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pagi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dirty="0" err="1" smtClean="0">
                <a:solidFill>
                  <a:schemeClr val="tx1"/>
                </a:solidFill>
              </a:rPr>
              <a:t>Psikologi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enaikkan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konsentrasi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 mar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70" y="2586755"/>
            <a:ext cx="1610799" cy="166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7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Makalah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1. Cover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2. </a:t>
            </a:r>
            <a:r>
              <a:rPr lang="en-US" dirty="0" err="1" smtClean="0">
                <a:solidFill>
                  <a:srgbClr val="000000"/>
                </a:solidFill>
              </a:rPr>
              <a:t>Latar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belakang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3. Situational Analysis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4. STP Analysis (Segmentation, Target, Positioning)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5. BMC (Business Model Canvas)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6. Retail Mix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7. Conclusion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8. Reference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51481" y="1902798"/>
            <a:ext cx="727957" cy="5111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51481" y="2413953"/>
            <a:ext cx="727957" cy="45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06438" y="1612201"/>
            <a:ext cx="201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PEST Analysis </a:t>
            </a:r>
            <a:r>
              <a:rPr lang="en-US" b="1" dirty="0" smtClean="0"/>
              <a:t>(Politic, Economic, Social, Technology)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06438" y="2742722"/>
            <a:ext cx="20135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SWOT Analysis </a:t>
            </a:r>
            <a:r>
              <a:rPr lang="en-US" b="1" dirty="0" smtClean="0"/>
              <a:t>(Strength, Weakness, Opportunity, Threat)</a:t>
            </a:r>
          </a:p>
          <a:p>
            <a:endParaRPr lang="en-US" dirty="0"/>
          </a:p>
        </p:txBody>
      </p:sp>
      <p:pic>
        <p:nvPicPr>
          <p:cNvPr id="10" name="Picture 9" descr="Logo mar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201" y="0"/>
            <a:ext cx="1610799" cy="166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5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Setiap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kelompok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membuat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google</a:t>
            </a:r>
            <a:r>
              <a:rPr lang="en-US" dirty="0">
                <a:solidFill>
                  <a:srgbClr val="000000"/>
                </a:solidFill>
              </a:rPr>
              <a:t> form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menyebarkan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survei</a:t>
            </a:r>
            <a:r>
              <a:rPr lang="en-US" dirty="0">
                <a:solidFill>
                  <a:srgbClr val="000000"/>
                </a:solidFill>
              </a:rPr>
              <a:t> Petra MARARE.</a:t>
            </a: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Pertanyaan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survei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dapat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dilihat</a:t>
            </a:r>
            <a:r>
              <a:rPr lang="en-US" dirty="0">
                <a:solidFill>
                  <a:srgbClr val="000000"/>
                </a:solidFill>
              </a:rPr>
              <a:t> di website </a:t>
            </a:r>
            <a:r>
              <a:rPr lang="en-US" dirty="0" err="1">
                <a:solidFill>
                  <a:srgbClr val="000000"/>
                </a:solidFill>
              </a:rPr>
              <a:t>petramarkcare.weebly.com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rgbClr val="000000"/>
                </a:solidFill>
              </a:rPr>
              <a:t>Hasil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survei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dibuat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google</a:t>
            </a:r>
            <a:r>
              <a:rPr lang="en-US" dirty="0">
                <a:solidFill>
                  <a:srgbClr val="000000"/>
                </a:solidFill>
              </a:rPr>
              <a:t> drive </a:t>
            </a:r>
            <a:r>
              <a:rPr lang="en-US" dirty="0" err="1">
                <a:solidFill>
                  <a:srgbClr val="000000"/>
                </a:solidFill>
              </a:rPr>
              <a:t>lalu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dikirim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</a:t>
            </a:r>
            <a:r>
              <a:rPr lang="en-US" dirty="0">
                <a:solidFill>
                  <a:srgbClr val="000000"/>
                </a:solidFill>
              </a:rPr>
              <a:t> email </a:t>
            </a:r>
            <a:r>
              <a:rPr lang="en-US" dirty="0" err="1">
                <a:solidFill>
                  <a:srgbClr val="000000"/>
                </a:solidFill>
              </a:rPr>
              <a:t>petramarkcare@gmail.com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63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113</TotalTime>
  <Words>140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BRIEFING</vt:lpstr>
      <vt:lpstr>LATAR BELAKANG</vt:lpstr>
      <vt:lpstr>PowerPoint Presentation</vt:lpstr>
      <vt:lpstr>Format Makalah</vt:lpstr>
      <vt:lpstr>Survei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MARARE</dc:title>
  <dc:creator>Calista Salim</dc:creator>
  <cp:lastModifiedBy>Calista Salim</cp:lastModifiedBy>
  <cp:revision>13</cp:revision>
  <dcterms:created xsi:type="dcterms:W3CDTF">2016-03-17T06:24:41Z</dcterms:created>
  <dcterms:modified xsi:type="dcterms:W3CDTF">2016-03-21T14:15:50Z</dcterms:modified>
</cp:coreProperties>
</file>